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37736-F1DE-4173-A118-43E32DF213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5C0EB-7682-4EFF-9142-AEC9F88CAA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FC8337-AA47-4F27-800F-6C9E269C4390}" type="datetime1">
              <a:rPr lang="en-US" smtClean="0"/>
              <a:t>4/2/2020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B77D8-291D-47A2-BAD4-D6F8182F0C43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F885B-118C-422E-8E00-FAB091585C0C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09019-D2BA-480A-9D26-B52F36518E8A}" type="datetime1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02D015D-7F60-4AE2-96A5-B095F856B2DD}" type="datetime1">
              <a:rPr lang="en-US" smtClean="0"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0017C-BAFE-4AAF-8541-31F33B27B70D}" type="datetime1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6CE402-EF14-44F9-B1AA-49E484738A92}" type="datetime1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49371-8BC3-4EC4-8BEB-31F0E6D5334F}" type="datetime1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F6E2A-E6F3-4C61-94BC-5C5AD55FA0CB}" type="datetime1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08AEEF-890D-48BB-AB9F-479FC2936854}" type="datetime1">
              <a:rPr lang="en-US" smtClean="0"/>
              <a:t>4/2/2020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9F0469-CF59-4AF9-B8E7-01243B9658C1}" type="datetime1">
              <a:rPr lang="en-US" smtClean="0"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53FEC9C-0AB3-4C66-80A8-C0AA77BB30C9}" type="datetime1">
              <a:rPr lang="en-US" smtClean="0"/>
              <a:t>4/2/2020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FED224D-E8EF-4A3C-A79A-91DF96021DD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881532" cy="2127105"/>
          </a:xfr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Директна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пропорционалност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; </a:t>
            </a:r>
            <a:r>
              <a:rPr lang="sr-Cyrl-R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Г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рафик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зависности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y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=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∙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x,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х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sym typeface="Symbol"/>
              </a:rPr>
              <a:t>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334385">
            <a:off x="5093492" y="4286235"/>
            <a:ext cx="3314734" cy="1500240"/>
          </a:xfrm>
          <a:ln w="38100">
            <a:solidFill>
              <a:schemeClr val="accent1">
                <a:lumMod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03.04.2020.</a:t>
            </a:r>
          </a:p>
          <a:p>
            <a:r>
              <a:rPr lang="sr-Cyrl-RS" dirty="0" smtClean="0"/>
              <a:t>7. разред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1472" y="4429132"/>
            <a:ext cx="264320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572266" y="4356900"/>
            <a:ext cx="2286016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857224" y="3429000"/>
            <a:ext cx="1857388" cy="1857388"/>
          </a:xfrm>
          <a:prstGeom prst="line">
            <a:avLst/>
          </a:prstGeom>
          <a:ln w="127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2000232" y="4714884"/>
            <a:ext cx="785818" cy="500066"/>
          </a:xfrm>
          <a:prstGeom prst="flowChartProcess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857224" y="3500438"/>
            <a:ext cx="571504" cy="642942"/>
          </a:xfrm>
          <a:prstGeom prst="rt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ED224D-E8EF-4A3C-A79A-91DF96021DDF}" type="slidenum">
              <a:rPr lang="en-US" smtClean="0"/>
              <a:t>1</a:t>
            </a:fld>
            <a:endParaRPr lang="en-US"/>
          </a:p>
        </p:txBody>
      </p:sp>
      <p:sp>
        <p:nvSpPr>
          <p:cNvPr id="13" name="Plus 12"/>
          <p:cNvSpPr/>
          <p:nvPr/>
        </p:nvSpPr>
        <p:spPr>
          <a:xfrm>
            <a:off x="4286248" y="3643314"/>
            <a:ext cx="714380" cy="500066"/>
          </a:xfrm>
          <a:prstGeom prst="mathPlu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6929454" y="3429000"/>
            <a:ext cx="1071570" cy="642942"/>
          </a:xfrm>
          <a:prstGeom prst="mathMin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3286116" y="5572140"/>
            <a:ext cx="1000132" cy="642942"/>
          </a:xfrm>
          <a:prstGeom prst="mathMultiply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151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  </a:t>
            </a:r>
            <a:r>
              <a:rPr lang="sr-Latn-RS" dirty="0" smtClean="0"/>
              <a:t> 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Драги седмаци,</a:t>
            </a:r>
          </a:p>
          <a:p>
            <a:pPr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Данас ћемо поновити градиво претходних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часова кроз задатке које сам вам припремила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 домаћи рад.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Задатке радите у свескама, поступно,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прегледно и читко.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 завршетку свој рад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не шаљете на мејл већ постављате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према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упутству које је објављено на стриму  у нашој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г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угл учионици.</a:t>
            </a: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428596" y="500042"/>
            <a:ext cx="357190" cy="214314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428596" y="1928802"/>
            <a:ext cx="357190" cy="214314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57158" y="3929066"/>
            <a:ext cx="428628" cy="214314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224D-E8EF-4A3C-A79A-91DF96021DD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35798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                           </a:t>
            </a:r>
            <a:r>
              <a:rPr lang="sr-Cyrl-RS" b="1" u="sng" dirty="0" smtClean="0">
                <a:solidFill>
                  <a:srgbClr val="002060"/>
                </a:solidFill>
              </a:rPr>
              <a:t>*Домаћи задатак*</a:t>
            </a:r>
          </a:p>
          <a:p>
            <a:pPr>
              <a:buNone/>
            </a:pPr>
            <a:endParaRPr lang="sr-Cyrl-RS" dirty="0" smtClean="0"/>
          </a:p>
          <a:p>
            <a:pPr marL="514350" indent="-514350">
              <a:buNone/>
            </a:pPr>
            <a:endParaRPr lang="sr-Cyrl-RS" dirty="0" smtClean="0"/>
          </a:p>
          <a:p>
            <a:pPr marL="514350" indent="-514350">
              <a:buNone/>
            </a:pPr>
            <a:r>
              <a:rPr lang="sr-Cyrl-RS" dirty="0" smtClean="0"/>
              <a:t> </a:t>
            </a:r>
            <a:r>
              <a:rPr lang="sr-Cyrl-RS" dirty="0" smtClean="0"/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1.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Нацртај график зависности директне пропорционалности:</a:t>
            </a:r>
          </a:p>
          <a:p>
            <a:pPr marL="514350" indent="-514350"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</a:t>
            </a:r>
            <a:r>
              <a:rPr lang="sr-Cyrl-RS" b="1" dirty="0" smtClean="0">
                <a:solidFill>
                  <a:srgbClr val="C00000"/>
                </a:solidFill>
              </a:rPr>
              <a:t>а)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y = -2x, xεR            </a:t>
            </a:r>
            <a:r>
              <a:rPr lang="sr-Cyrl-RS" b="1" dirty="0" smtClean="0">
                <a:solidFill>
                  <a:srgbClr val="C00000"/>
                </a:solidFill>
              </a:rPr>
              <a:t>б)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y = 2,5x.</a:t>
            </a:r>
          </a:p>
          <a:p>
            <a:pPr marL="514350" indent="-514350">
              <a:buNone/>
            </a:pPr>
            <a:endParaRPr lang="sr-Latn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514350" indent="-514350">
              <a:buNone/>
            </a:pPr>
            <a:endParaRPr lang="sr-Latn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514350" indent="-514350">
              <a:buNone/>
            </a:pP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Latn-RS" b="1" dirty="0" smtClean="0">
                <a:solidFill>
                  <a:srgbClr val="C00000"/>
                </a:solidFill>
              </a:rPr>
              <a:t>2.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Одреди коефицијент директне пропорционалности величина чијем графику припада тачка:</a:t>
            </a:r>
          </a:p>
          <a:p>
            <a:pPr marL="514350" indent="-514350"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</a:t>
            </a:r>
            <a:r>
              <a:rPr lang="sr-Cyrl-RS" b="1" dirty="0" smtClean="0">
                <a:solidFill>
                  <a:srgbClr val="C00000"/>
                </a:solidFill>
              </a:rPr>
              <a:t>а)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А(2,10)                      </a:t>
            </a:r>
            <a:r>
              <a:rPr lang="sr-Cyrl-RS" b="1" dirty="0" smtClean="0">
                <a:solidFill>
                  <a:srgbClr val="C00000"/>
                </a:solidFill>
              </a:rPr>
              <a:t>б) 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B(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4,1).</a:t>
            </a:r>
          </a:p>
          <a:p>
            <a:pPr marL="514350" indent="-514350">
              <a:buNone/>
            </a:pPr>
            <a:endParaRPr lang="sr-Cyrl-RS" dirty="0" smtClean="0"/>
          </a:p>
        </p:txBody>
      </p:sp>
      <p:sp>
        <p:nvSpPr>
          <p:cNvPr id="5" name="Striped Right Arrow 4"/>
          <p:cNvSpPr/>
          <p:nvPr/>
        </p:nvSpPr>
        <p:spPr>
          <a:xfrm rot="419595">
            <a:off x="7260639" y="5712541"/>
            <a:ext cx="1143008" cy="500066"/>
          </a:xfrm>
          <a:prstGeom prst="striped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224D-E8EF-4A3C-A79A-91DF96021DD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spd="slow" advTm="10000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714356"/>
            <a:ext cx="8215370" cy="4667283"/>
          </a:xfrm>
          <a:prstGeom prst="rect">
            <a:avLst/>
          </a:prstGeom>
          <a:ln w="57150"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Chevron 4"/>
          <p:cNvSpPr/>
          <p:nvPr/>
        </p:nvSpPr>
        <p:spPr>
          <a:xfrm>
            <a:off x="5000628" y="6072206"/>
            <a:ext cx="857256" cy="35719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929322" y="6072206"/>
            <a:ext cx="857256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071934" y="6072206"/>
            <a:ext cx="857256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6786578" y="6072206"/>
            <a:ext cx="857256" cy="357190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715272" y="6072206"/>
            <a:ext cx="857256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642910" y="6072206"/>
            <a:ext cx="857256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1500166" y="6072206"/>
            <a:ext cx="857256" cy="357190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2357422" y="6072206"/>
            <a:ext cx="857256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3214678" y="6072206"/>
            <a:ext cx="857256" cy="357190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224D-E8EF-4A3C-A79A-91DF96021DD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spd="slow" advTm="1000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6215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још једном,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Задатке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радите у свескама, поступно,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прегледно и читко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По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завршетку свој рад</a:t>
            </a:r>
          </a:p>
          <a:p>
            <a:pPr>
              <a:buNone/>
            </a:pPr>
            <a:r>
              <a:rPr lang="sr-Cyrl-RS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не шаљете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 мејл већ </a:t>
            </a:r>
            <a:r>
              <a:rPr lang="sr-Cyrl-RS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постављате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према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упутству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које је објављено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 стриму у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нашој гугл учионици.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Домаћи задатак можете слати до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    </a:t>
            </a:r>
            <a:r>
              <a:rPr lang="sr-Cyrl-RS" b="1" dirty="0" smtClean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среде, 8.04.2020.</a:t>
            </a:r>
          </a:p>
          <a:p>
            <a:pPr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</a:t>
            </a:r>
            <a:r>
              <a:rPr lang="sr-Cyrl-RS" b="1" dirty="0" smtClean="0">
                <a:solidFill>
                  <a:srgbClr val="C00000"/>
                </a:solidFill>
              </a:rPr>
              <a:t>С р е ћ н о ! </a:t>
            </a:r>
            <a:r>
              <a:rPr lang="sr-Cyrl-RS" b="1" dirty="0" smtClean="0">
                <a:solidFill>
                  <a:srgbClr val="C00000"/>
                </a:solidFill>
                <a:sym typeface="Wingdings" pitchFamily="2" charset="2"/>
              </a:rPr>
              <a:t>                     </a:t>
            </a:r>
            <a:r>
              <a:rPr lang="sr-Cyrl-RS" sz="2400" b="1" i="1" dirty="0" smtClean="0">
                <a:solidFill>
                  <a:schemeClr val="accent6">
                    <a:lumMod val="25000"/>
                  </a:schemeClr>
                </a:solidFill>
                <a:sym typeface="Wingdings" pitchFamily="2" charset="2"/>
              </a:rPr>
              <a:t>Срдачан поздрав, </a:t>
            </a:r>
          </a:p>
          <a:p>
            <a:pPr>
              <a:buNone/>
            </a:pPr>
            <a:r>
              <a:rPr lang="sr-Cyrl-RS" sz="2400" b="1" i="1" dirty="0" smtClean="0">
                <a:solidFill>
                  <a:schemeClr val="accent6">
                    <a:lumMod val="25000"/>
                  </a:schemeClr>
                </a:solidFill>
                <a:sym typeface="Wingdings" pitchFamily="2" charset="2"/>
              </a:rPr>
              <a:t> </a:t>
            </a:r>
            <a:r>
              <a:rPr lang="sr-Cyrl-RS" sz="2400" b="1" i="1" dirty="0" smtClean="0">
                <a:solidFill>
                  <a:schemeClr val="accent6">
                    <a:lumMod val="25000"/>
                  </a:schemeClr>
                </a:solidFill>
                <a:sym typeface="Wingdings" pitchFamily="2" charset="2"/>
              </a:rPr>
              <a:t>                                                                      наставница Марија</a:t>
            </a:r>
            <a:endParaRPr lang="sr-Cyrl-RS" sz="2400" b="1" i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D224D-E8EF-4A3C-A79A-91DF96021DD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</TotalTime>
  <Words>190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Директна пропорционалност; График зависности  y = k ∙ x, х  R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6</cp:revision>
  <dcterms:created xsi:type="dcterms:W3CDTF">2020-04-02T20:03:49Z</dcterms:created>
  <dcterms:modified xsi:type="dcterms:W3CDTF">2020-04-02T20:54:48Z</dcterms:modified>
</cp:coreProperties>
</file>